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4" r:id="rId2"/>
    <p:sldId id="326" r:id="rId3"/>
    <p:sldId id="327" r:id="rId4"/>
    <p:sldId id="328" r:id="rId5"/>
    <p:sldId id="329" r:id="rId6"/>
    <p:sldId id="332" r:id="rId7"/>
    <p:sldId id="335" r:id="rId8"/>
    <p:sldId id="331" r:id="rId9"/>
    <p:sldId id="330" r:id="rId10"/>
    <p:sldId id="333" r:id="rId11"/>
    <p:sldId id="336" r:id="rId12"/>
    <p:sldId id="337" r:id="rId13"/>
    <p:sldId id="338" r:id="rId14"/>
    <p:sldId id="33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7EE7B0-8490-4709-9834-8D96DD7AD609}" v="7" dt="2020-10-11T13:25:27.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5" autoAdjust="0"/>
    <p:restoredTop sz="94660"/>
  </p:normalViewPr>
  <p:slideViewPr>
    <p:cSldViewPr snapToGrid="0">
      <p:cViewPr>
        <p:scale>
          <a:sx n="85" d="100"/>
          <a:sy n="85" d="100"/>
        </p:scale>
        <p:origin x="63" y="3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Shreve" userId="c75f3664e5fcd6c4" providerId="LiveId" clId="{377EE7B0-8490-4709-9834-8D96DD7AD609}"/>
    <pc:docChg chg="undo redo custSel addSld delSld modSld sldOrd">
      <pc:chgData name="Mike Shreve" userId="c75f3664e5fcd6c4" providerId="LiveId" clId="{377EE7B0-8490-4709-9834-8D96DD7AD609}" dt="2020-10-11T13:45:10.545" v="1641" actId="20577"/>
      <pc:docMkLst>
        <pc:docMk/>
      </pc:docMkLst>
      <pc:sldChg chg="addSp modSp new del mod">
        <pc:chgData name="Mike Shreve" userId="c75f3664e5fcd6c4" providerId="LiveId" clId="{377EE7B0-8490-4709-9834-8D96DD7AD609}" dt="2020-10-11T12:20:16.897" v="136" actId="2696"/>
        <pc:sldMkLst>
          <pc:docMk/>
          <pc:sldMk cId="1469287280" sldId="325"/>
        </pc:sldMkLst>
        <pc:spChg chg="add mod">
          <ac:chgData name="Mike Shreve" userId="c75f3664e5fcd6c4" providerId="LiveId" clId="{377EE7B0-8490-4709-9834-8D96DD7AD609}" dt="2020-10-11T04:17:03.020" v="37" actId="1076"/>
          <ac:spMkLst>
            <pc:docMk/>
            <pc:sldMk cId="1469287280" sldId="325"/>
            <ac:spMk id="2" creationId="{05456666-B164-4D3E-80A9-ED9FC25C8F6A}"/>
          </ac:spMkLst>
        </pc:spChg>
      </pc:sldChg>
      <pc:sldChg chg="addSp delSp modSp add mod ord">
        <pc:chgData name="Mike Shreve" userId="c75f3664e5fcd6c4" providerId="LiveId" clId="{377EE7B0-8490-4709-9834-8D96DD7AD609}" dt="2020-10-11T13:05:56.846" v="1081" actId="255"/>
        <pc:sldMkLst>
          <pc:docMk/>
          <pc:sldMk cId="3008443023" sldId="326"/>
        </pc:sldMkLst>
        <pc:spChg chg="mod">
          <ac:chgData name="Mike Shreve" userId="c75f3664e5fcd6c4" providerId="LiveId" clId="{377EE7B0-8490-4709-9834-8D96DD7AD609}" dt="2020-10-11T13:05:56.846" v="1081" actId="255"/>
          <ac:spMkLst>
            <pc:docMk/>
            <pc:sldMk cId="3008443023" sldId="326"/>
            <ac:spMk id="2" creationId="{05456666-B164-4D3E-80A9-ED9FC25C8F6A}"/>
          </ac:spMkLst>
        </pc:spChg>
        <pc:spChg chg="add del mod">
          <ac:chgData name="Mike Shreve" userId="c75f3664e5fcd6c4" providerId="LiveId" clId="{377EE7B0-8490-4709-9834-8D96DD7AD609}" dt="2020-10-11T12:19:07.909" v="134"/>
          <ac:spMkLst>
            <pc:docMk/>
            <pc:sldMk cId="3008443023" sldId="326"/>
            <ac:spMk id="3" creationId="{3CA4B4A8-A1C8-4CDE-AA65-06B35BDB520A}"/>
          </ac:spMkLst>
        </pc:spChg>
        <pc:spChg chg="add mod">
          <ac:chgData name="Mike Shreve" userId="c75f3664e5fcd6c4" providerId="LiveId" clId="{377EE7B0-8490-4709-9834-8D96DD7AD609}" dt="2020-10-11T12:27:36.233" v="363" actId="14100"/>
          <ac:spMkLst>
            <pc:docMk/>
            <pc:sldMk cId="3008443023" sldId="326"/>
            <ac:spMk id="4" creationId="{68AFE3D5-41B4-41BF-978F-C3DBACC89780}"/>
          </ac:spMkLst>
        </pc:spChg>
      </pc:sldChg>
      <pc:sldChg chg="modSp add mod">
        <pc:chgData name="Mike Shreve" userId="c75f3664e5fcd6c4" providerId="LiveId" clId="{377EE7B0-8490-4709-9834-8D96DD7AD609}" dt="2020-10-11T13:36:16.004" v="1522" actId="1036"/>
        <pc:sldMkLst>
          <pc:docMk/>
          <pc:sldMk cId="2279297639" sldId="327"/>
        </pc:sldMkLst>
        <pc:spChg chg="mod">
          <ac:chgData name="Mike Shreve" userId="c75f3664e5fcd6c4" providerId="LiveId" clId="{377EE7B0-8490-4709-9834-8D96DD7AD609}" dt="2020-10-11T13:36:16.004" v="1522" actId="1036"/>
          <ac:spMkLst>
            <pc:docMk/>
            <pc:sldMk cId="2279297639" sldId="327"/>
            <ac:spMk id="2" creationId="{05456666-B164-4D3E-80A9-ED9FC25C8F6A}"/>
          </ac:spMkLst>
        </pc:spChg>
        <pc:spChg chg="mod">
          <ac:chgData name="Mike Shreve" userId="c75f3664e5fcd6c4" providerId="LiveId" clId="{377EE7B0-8490-4709-9834-8D96DD7AD609}" dt="2020-10-11T12:27:17.048" v="360" actId="255"/>
          <ac:spMkLst>
            <pc:docMk/>
            <pc:sldMk cId="2279297639" sldId="327"/>
            <ac:spMk id="4" creationId="{68AFE3D5-41B4-41BF-978F-C3DBACC89780}"/>
          </ac:spMkLst>
        </pc:spChg>
      </pc:sldChg>
      <pc:sldChg chg="modSp add mod">
        <pc:chgData name="Mike Shreve" userId="c75f3664e5fcd6c4" providerId="LiveId" clId="{377EE7B0-8490-4709-9834-8D96DD7AD609}" dt="2020-10-11T12:54:24.422" v="1041" actId="255"/>
        <pc:sldMkLst>
          <pc:docMk/>
          <pc:sldMk cId="753381387" sldId="328"/>
        </pc:sldMkLst>
        <pc:spChg chg="mod">
          <ac:chgData name="Mike Shreve" userId="c75f3664e5fcd6c4" providerId="LiveId" clId="{377EE7B0-8490-4709-9834-8D96DD7AD609}" dt="2020-10-11T12:54:24.422" v="1041" actId="255"/>
          <ac:spMkLst>
            <pc:docMk/>
            <pc:sldMk cId="753381387" sldId="328"/>
            <ac:spMk id="2" creationId="{05456666-B164-4D3E-80A9-ED9FC25C8F6A}"/>
          </ac:spMkLst>
        </pc:spChg>
        <pc:spChg chg="mod">
          <ac:chgData name="Mike Shreve" userId="c75f3664e5fcd6c4" providerId="LiveId" clId="{377EE7B0-8490-4709-9834-8D96DD7AD609}" dt="2020-10-11T12:33:11.425" v="416" actId="20577"/>
          <ac:spMkLst>
            <pc:docMk/>
            <pc:sldMk cId="753381387" sldId="328"/>
            <ac:spMk id="4" creationId="{68AFE3D5-41B4-41BF-978F-C3DBACC89780}"/>
          </ac:spMkLst>
        </pc:spChg>
      </pc:sldChg>
      <pc:sldChg chg="modSp add mod">
        <pc:chgData name="Mike Shreve" userId="c75f3664e5fcd6c4" providerId="LiveId" clId="{377EE7B0-8490-4709-9834-8D96DD7AD609}" dt="2020-10-11T12:39:26.009" v="577" actId="20577"/>
        <pc:sldMkLst>
          <pc:docMk/>
          <pc:sldMk cId="3972849200" sldId="329"/>
        </pc:sldMkLst>
        <pc:spChg chg="mod">
          <ac:chgData name="Mike Shreve" userId="c75f3664e5fcd6c4" providerId="LiveId" clId="{377EE7B0-8490-4709-9834-8D96DD7AD609}" dt="2020-10-11T12:39:08.436" v="555" actId="207"/>
          <ac:spMkLst>
            <pc:docMk/>
            <pc:sldMk cId="3972849200" sldId="329"/>
            <ac:spMk id="2" creationId="{05456666-B164-4D3E-80A9-ED9FC25C8F6A}"/>
          </ac:spMkLst>
        </pc:spChg>
        <pc:spChg chg="mod">
          <ac:chgData name="Mike Shreve" userId="c75f3664e5fcd6c4" providerId="LiveId" clId="{377EE7B0-8490-4709-9834-8D96DD7AD609}" dt="2020-10-11T12:39:26.009" v="577" actId="20577"/>
          <ac:spMkLst>
            <pc:docMk/>
            <pc:sldMk cId="3972849200" sldId="329"/>
            <ac:spMk id="4" creationId="{68AFE3D5-41B4-41BF-978F-C3DBACC89780}"/>
          </ac:spMkLst>
        </pc:spChg>
      </pc:sldChg>
      <pc:sldChg chg="modSp add mod ord">
        <pc:chgData name="Mike Shreve" userId="c75f3664e5fcd6c4" providerId="LiveId" clId="{377EE7B0-8490-4709-9834-8D96DD7AD609}" dt="2020-10-11T13:44:55.544" v="1638" actId="20577"/>
        <pc:sldMkLst>
          <pc:docMk/>
          <pc:sldMk cId="2604510084" sldId="330"/>
        </pc:sldMkLst>
        <pc:spChg chg="mod">
          <ac:chgData name="Mike Shreve" userId="c75f3664e5fcd6c4" providerId="LiveId" clId="{377EE7B0-8490-4709-9834-8D96DD7AD609}" dt="2020-10-11T12:43:54.222" v="641" actId="20577"/>
          <ac:spMkLst>
            <pc:docMk/>
            <pc:sldMk cId="2604510084" sldId="330"/>
            <ac:spMk id="2" creationId="{05456666-B164-4D3E-80A9-ED9FC25C8F6A}"/>
          </ac:spMkLst>
        </pc:spChg>
        <pc:spChg chg="mod">
          <ac:chgData name="Mike Shreve" userId="c75f3664e5fcd6c4" providerId="LiveId" clId="{377EE7B0-8490-4709-9834-8D96DD7AD609}" dt="2020-10-11T13:44:55.544" v="1638" actId="20577"/>
          <ac:spMkLst>
            <pc:docMk/>
            <pc:sldMk cId="2604510084" sldId="330"/>
            <ac:spMk id="4" creationId="{68AFE3D5-41B4-41BF-978F-C3DBACC89780}"/>
          </ac:spMkLst>
        </pc:spChg>
      </pc:sldChg>
      <pc:sldChg chg="modSp add mod">
        <pc:chgData name="Mike Shreve" userId="c75f3664e5fcd6c4" providerId="LiveId" clId="{377EE7B0-8490-4709-9834-8D96DD7AD609}" dt="2020-10-11T13:44:34.894" v="1610" actId="20577"/>
        <pc:sldMkLst>
          <pc:docMk/>
          <pc:sldMk cId="3443040999" sldId="331"/>
        </pc:sldMkLst>
        <pc:spChg chg="mod">
          <ac:chgData name="Mike Shreve" userId="c75f3664e5fcd6c4" providerId="LiveId" clId="{377EE7B0-8490-4709-9834-8D96DD7AD609}" dt="2020-10-11T12:59:31.152" v="1079" actId="20577"/>
          <ac:spMkLst>
            <pc:docMk/>
            <pc:sldMk cId="3443040999" sldId="331"/>
            <ac:spMk id="2" creationId="{05456666-B164-4D3E-80A9-ED9FC25C8F6A}"/>
          </ac:spMkLst>
        </pc:spChg>
        <pc:spChg chg="mod">
          <ac:chgData name="Mike Shreve" userId="c75f3664e5fcd6c4" providerId="LiveId" clId="{377EE7B0-8490-4709-9834-8D96DD7AD609}" dt="2020-10-11T13:44:34.894" v="1610" actId="20577"/>
          <ac:spMkLst>
            <pc:docMk/>
            <pc:sldMk cId="3443040999" sldId="331"/>
            <ac:spMk id="4" creationId="{68AFE3D5-41B4-41BF-978F-C3DBACC89780}"/>
          </ac:spMkLst>
        </pc:spChg>
      </pc:sldChg>
      <pc:sldChg chg="addSp delSp modSp add mod">
        <pc:chgData name="Mike Shreve" userId="c75f3664e5fcd6c4" providerId="LiveId" clId="{377EE7B0-8490-4709-9834-8D96DD7AD609}" dt="2020-10-11T12:50:44.316" v="891"/>
        <pc:sldMkLst>
          <pc:docMk/>
          <pc:sldMk cId="4134843695" sldId="332"/>
        </pc:sldMkLst>
        <pc:spChg chg="del mod">
          <ac:chgData name="Mike Shreve" userId="c75f3664e5fcd6c4" providerId="LiveId" clId="{377EE7B0-8490-4709-9834-8D96DD7AD609}" dt="2020-10-11T12:50:44.316" v="891"/>
          <ac:spMkLst>
            <pc:docMk/>
            <pc:sldMk cId="4134843695" sldId="332"/>
            <ac:spMk id="2" creationId="{05456666-B164-4D3E-80A9-ED9FC25C8F6A}"/>
          </ac:spMkLst>
        </pc:spChg>
        <pc:spChg chg="mod">
          <ac:chgData name="Mike Shreve" userId="c75f3664e5fcd6c4" providerId="LiveId" clId="{377EE7B0-8490-4709-9834-8D96DD7AD609}" dt="2020-10-11T12:50:36.814" v="888" actId="1076"/>
          <ac:spMkLst>
            <pc:docMk/>
            <pc:sldMk cId="4134843695" sldId="332"/>
            <ac:spMk id="4" creationId="{68AFE3D5-41B4-41BF-978F-C3DBACC89780}"/>
          </ac:spMkLst>
        </pc:spChg>
        <pc:picChg chg="add mod">
          <ac:chgData name="Mike Shreve" userId="c75f3664e5fcd6c4" providerId="LiveId" clId="{377EE7B0-8490-4709-9834-8D96DD7AD609}" dt="2020-10-11T12:50:42.614" v="889" actId="1076"/>
          <ac:picMkLst>
            <pc:docMk/>
            <pc:sldMk cId="4134843695" sldId="332"/>
            <ac:picMk id="5" creationId="{B9888181-3451-4108-BC09-8A2982049F22}"/>
          </ac:picMkLst>
        </pc:picChg>
      </pc:sldChg>
      <pc:sldChg chg="modSp add mod ord">
        <pc:chgData name="Mike Shreve" userId="c75f3664e5fcd6c4" providerId="LiveId" clId="{377EE7B0-8490-4709-9834-8D96DD7AD609}" dt="2020-10-11T13:45:10.545" v="1641" actId="20577"/>
        <pc:sldMkLst>
          <pc:docMk/>
          <pc:sldMk cId="3216381108" sldId="333"/>
        </pc:sldMkLst>
        <pc:spChg chg="mod">
          <ac:chgData name="Mike Shreve" userId="c75f3664e5fcd6c4" providerId="LiveId" clId="{377EE7B0-8490-4709-9834-8D96DD7AD609}" dt="2020-10-11T12:52:56.565" v="943" actId="207"/>
          <ac:spMkLst>
            <pc:docMk/>
            <pc:sldMk cId="3216381108" sldId="333"/>
            <ac:spMk id="2" creationId="{05456666-B164-4D3E-80A9-ED9FC25C8F6A}"/>
          </ac:spMkLst>
        </pc:spChg>
        <pc:spChg chg="mod">
          <ac:chgData name="Mike Shreve" userId="c75f3664e5fcd6c4" providerId="LiveId" clId="{377EE7B0-8490-4709-9834-8D96DD7AD609}" dt="2020-10-11T13:45:10.545" v="1641" actId="20577"/>
          <ac:spMkLst>
            <pc:docMk/>
            <pc:sldMk cId="3216381108" sldId="333"/>
            <ac:spMk id="4" creationId="{68AFE3D5-41B4-41BF-978F-C3DBACC89780}"/>
          </ac:spMkLst>
        </pc:spChg>
      </pc:sldChg>
      <pc:sldChg chg="add del">
        <pc:chgData name="Mike Shreve" userId="c75f3664e5fcd6c4" providerId="LiveId" clId="{377EE7B0-8490-4709-9834-8D96DD7AD609}" dt="2020-10-11T12:59:48.781" v="1080" actId="2696"/>
        <pc:sldMkLst>
          <pc:docMk/>
          <pc:sldMk cId="3734236975" sldId="334"/>
        </pc:sldMkLst>
      </pc:sldChg>
      <pc:sldChg chg="modSp add mod ord">
        <pc:chgData name="Mike Shreve" userId="c75f3664e5fcd6c4" providerId="LiveId" clId="{377EE7B0-8490-4709-9834-8D96DD7AD609}" dt="2020-10-11T13:44:21.406" v="1609" actId="20577"/>
        <pc:sldMkLst>
          <pc:docMk/>
          <pc:sldMk cId="1986961462" sldId="335"/>
        </pc:sldMkLst>
        <pc:spChg chg="mod">
          <ac:chgData name="Mike Shreve" userId="c75f3664e5fcd6c4" providerId="LiveId" clId="{377EE7B0-8490-4709-9834-8D96DD7AD609}" dt="2020-10-11T12:59:14.764" v="1077" actId="1076"/>
          <ac:spMkLst>
            <pc:docMk/>
            <pc:sldMk cId="1986961462" sldId="335"/>
            <ac:spMk id="2" creationId="{05456666-B164-4D3E-80A9-ED9FC25C8F6A}"/>
          </ac:spMkLst>
        </pc:spChg>
        <pc:spChg chg="mod">
          <ac:chgData name="Mike Shreve" userId="c75f3664e5fcd6c4" providerId="LiveId" clId="{377EE7B0-8490-4709-9834-8D96DD7AD609}" dt="2020-10-11T13:44:21.406" v="1609" actId="20577"/>
          <ac:spMkLst>
            <pc:docMk/>
            <pc:sldMk cId="1986961462" sldId="335"/>
            <ac:spMk id="4" creationId="{68AFE3D5-41B4-41BF-978F-C3DBACC89780}"/>
          </ac:spMkLst>
        </pc:spChg>
      </pc:sldChg>
      <pc:sldChg chg="addSp delSp modSp add mod">
        <pc:chgData name="Mike Shreve" userId="c75f3664e5fcd6c4" providerId="LiveId" clId="{377EE7B0-8490-4709-9834-8D96DD7AD609}" dt="2020-10-11T13:14:02.873" v="1215" actId="1076"/>
        <pc:sldMkLst>
          <pc:docMk/>
          <pc:sldMk cId="1212818562" sldId="336"/>
        </pc:sldMkLst>
        <pc:spChg chg="mod">
          <ac:chgData name="Mike Shreve" userId="c75f3664e5fcd6c4" providerId="LiveId" clId="{377EE7B0-8490-4709-9834-8D96DD7AD609}" dt="2020-10-11T13:14:02.873" v="1215" actId="1076"/>
          <ac:spMkLst>
            <pc:docMk/>
            <pc:sldMk cId="1212818562" sldId="336"/>
            <ac:spMk id="2" creationId="{05456666-B164-4D3E-80A9-ED9FC25C8F6A}"/>
          </ac:spMkLst>
        </pc:spChg>
        <pc:spChg chg="mod">
          <ac:chgData name="Mike Shreve" userId="c75f3664e5fcd6c4" providerId="LiveId" clId="{377EE7B0-8490-4709-9834-8D96DD7AD609}" dt="2020-10-11T13:09:23.160" v="1152" actId="20577"/>
          <ac:spMkLst>
            <pc:docMk/>
            <pc:sldMk cId="1212818562" sldId="336"/>
            <ac:spMk id="4" creationId="{68AFE3D5-41B4-41BF-978F-C3DBACC89780}"/>
          </ac:spMkLst>
        </pc:spChg>
        <pc:spChg chg="add del mod">
          <ac:chgData name="Mike Shreve" userId="c75f3664e5fcd6c4" providerId="LiveId" clId="{377EE7B0-8490-4709-9834-8D96DD7AD609}" dt="2020-10-11T13:13:23.434" v="1209" actId="478"/>
          <ac:spMkLst>
            <pc:docMk/>
            <pc:sldMk cId="1212818562" sldId="336"/>
            <ac:spMk id="5" creationId="{0B983369-DB4A-4FD1-BF0C-5948BFCE5713}"/>
          </ac:spMkLst>
        </pc:spChg>
        <pc:picChg chg="add mod">
          <ac:chgData name="Mike Shreve" userId="c75f3664e5fcd6c4" providerId="LiveId" clId="{377EE7B0-8490-4709-9834-8D96DD7AD609}" dt="2020-10-11T13:13:55.466" v="1213" actId="1076"/>
          <ac:picMkLst>
            <pc:docMk/>
            <pc:sldMk cId="1212818562" sldId="336"/>
            <ac:picMk id="7" creationId="{F27ABD6B-A29F-4089-A851-27C4BFAADEEB}"/>
          </ac:picMkLst>
        </pc:picChg>
      </pc:sldChg>
      <pc:sldChg chg="modSp add mod">
        <pc:chgData name="Mike Shreve" userId="c75f3664e5fcd6c4" providerId="LiveId" clId="{377EE7B0-8490-4709-9834-8D96DD7AD609}" dt="2020-10-11T13:42:38.467" v="1563" actId="20577"/>
        <pc:sldMkLst>
          <pc:docMk/>
          <pc:sldMk cId="2179832845" sldId="337"/>
        </pc:sldMkLst>
        <pc:spChg chg="mod">
          <ac:chgData name="Mike Shreve" userId="c75f3664e5fcd6c4" providerId="LiveId" clId="{377EE7B0-8490-4709-9834-8D96DD7AD609}" dt="2020-10-11T13:42:38.467" v="1563" actId="20577"/>
          <ac:spMkLst>
            <pc:docMk/>
            <pc:sldMk cId="2179832845" sldId="337"/>
            <ac:spMk id="2" creationId="{05456666-B164-4D3E-80A9-ED9FC25C8F6A}"/>
          </ac:spMkLst>
        </pc:spChg>
        <pc:spChg chg="mod">
          <ac:chgData name="Mike Shreve" userId="c75f3664e5fcd6c4" providerId="LiveId" clId="{377EE7B0-8490-4709-9834-8D96DD7AD609}" dt="2020-10-11T13:16:39.456" v="1272" actId="20577"/>
          <ac:spMkLst>
            <pc:docMk/>
            <pc:sldMk cId="2179832845" sldId="337"/>
            <ac:spMk id="4" creationId="{68AFE3D5-41B4-41BF-978F-C3DBACC89780}"/>
          </ac:spMkLst>
        </pc:spChg>
        <pc:picChg chg="mod ord">
          <ac:chgData name="Mike Shreve" userId="c75f3664e5fcd6c4" providerId="LiveId" clId="{377EE7B0-8490-4709-9834-8D96DD7AD609}" dt="2020-10-11T13:42:28.896" v="1552" actId="1076"/>
          <ac:picMkLst>
            <pc:docMk/>
            <pc:sldMk cId="2179832845" sldId="337"/>
            <ac:picMk id="7" creationId="{F27ABD6B-A29F-4089-A851-27C4BFAADEEB}"/>
          </ac:picMkLst>
        </pc:picChg>
      </pc:sldChg>
      <pc:sldChg chg="delSp modSp add mod">
        <pc:chgData name="Mike Shreve" userId="c75f3664e5fcd6c4" providerId="LiveId" clId="{377EE7B0-8490-4709-9834-8D96DD7AD609}" dt="2020-10-11T13:32:02.652" v="1422" actId="207"/>
        <pc:sldMkLst>
          <pc:docMk/>
          <pc:sldMk cId="1373780448" sldId="338"/>
        </pc:sldMkLst>
        <pc:spChg chg="mod">
          <ac:chgData name="Mike Shreve" userId="c75f3664e5fcd6c4" providerId="LiveId" clId="{377EE7B0-8490-4709-9834-8D96DD7AD609}" dt="2020-10-11T13:32:02.652" v="1422" actId="207"/>
          <ac:spMkLst>
            <pc:docMk/>
            <pc:sldMk cId="1373780448" sldId="338"/>
            <ac:spMk id="2" creationId="{05456666-B164-4D3E-80A9-ED9FC25C8F6A}"/>
          </ac:spMkLst>
        </pc:spChg>
        <pc:spChg chg="mod">
          <ac:chgData name="Mike Shreve" userId="c75f3664e5fcd6c4" providerId="LiveId" clId="{377EE7B0-8490-4709-9834-8D96DD7AD609}" dt="2020-10-11T13:31:54.543" v="1420" actId="20577"/>
          <ac:spMkLst>
            <pc:docMk/>
            <pc:sldMk cId="1373780448" sldId="338"/>
            <ac:spMk id="4" creationId="{68AFE3D5-41B4-41BF-978F-C3DBACC89780}"/>
          </ac:spMkLst>
        </pc:spChg>
        <pc:picChg chg="del">
          <ac:chgData name="Mike Shreve" userId="c75f3664e5fcd6c4" providerId="LiveId" clId="{377EE7B0-8490-4709-9834-8D96DD7AD609}" dt="2020-10-11T13:29:42.004" v="1364" actId="478"/>
          <ac:picMkLst>
            <pc:docMk/>
            <pc:sldMk cId="1373780448" sldId="338"/>
            <ac:picMk id="7" creationId="{F27ABD6B-A29F-4089-A851-27C4BFAADEEB}"/>
          </ac:picMkLst>
        </pc:picChg>
      </pc:sldChg>
      <pc:sldChg chg="modSp add mod">
        <pc:chgData name="Mike Shreve" userId="c75f3664e5fcd6c4" providerId="LiveId" clId="{377EE7B0-8490-4709-9834-8D96DD7AD609}" dt="2020-10-11T13:34:42.238" v="1520" actId="20577"/>
        <pc:sldMkLst>
          <pc:docMk/>
          <pc:sldMk cId="4141433002" sldId="339"/>
        </pc:sldMkLst>
        <pc:spChg chg="mod">
          <ac:chgData name="Mike Shreve" userId="c75f3664e5fcd6c4" providerId="LiveId" clId="{377EE7B0-8490-4709-9834-8D96DD7AD609}" dt="2020-10-11T13:34:42.238" v="1520" actId="20577"/>
          <ac:spMkLst>
            <pc:docMk/>
            <pc:sldMk cId="4141433002" sldId="339"/>
            <ac:spMk id="2" creationId="{05456666-B164-4D3E-80A9-ED9FC25C8F6A}"/>
          </ac:spMkLst>
        </pc:spChg>
        <pc:spChg chg="mod">
          <ac:chgData name="Mike Shreve" userId="c75f3664e5fcd6c4" providerId="LiveId" clId="{377EE7B0-8490-4709-9834-8D96DD7AD609}" dt="2020-10-11T13:34:35.689" v="1516" actId="20577"/>
          <ac:spMkLst>
            <pc:docMk/>
            <pc:sldMk cId="4141433002" sldId="339"/>
            <ac:spMk id="4" creationId="{68AFE3D5-41B4-41BF-978F-C3DBACC8978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10/10/2020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extLst>
      <p:ext uri="{BB962C8B-B14F-4D97-AF65-F5344CB8AC3E}">
        <p14:creationId xmlns:p14="http://schemas.microsoft.com/office/powerpoint/2010/main" val="2155859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512375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61131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0183084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3733872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10/10/2020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66923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10/10/2020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12160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10/10/2020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359901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10/10/2020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4806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10/10/2020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7967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10/10/2020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34860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9655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10/10/2020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3267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10/10/2020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03587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10/10/2020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17582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50854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10/10/2020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28321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10/10/2020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0721318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5124" y="3335919"/>
            <a:ext cx="6364077" cy="2393603"/>
          </a:xfrm>
        </p:spPr>
        <p:txBody>
          <a:bodyPr>
            <a:noAutofit/>
          </a:bodyPr>
          <a:lstStyle/>
          <a:p>
            <a:pPr algn="l"/>
            <a:r>
              <a:rPr lang="en-US" sz="9000" i="1" dirty="0">
                <a:solidFill>
                  <a:schemeClr val="accent6">
                    <a:lumMod val="40000"/>
                    <a:lumOff val="60000"/>
                  </a:schemeClr>
                </a:solidFill>
              </a:rPr>
              <a:t>       </a:t>
            </a:r>
            <a:r>
              <a:rPr lang="en-US" sz="10000" b="1" dirty="0">
                <a:solidFill>
                  <a:schemeClr val="accent6">
                    <a:lumMod val="40000"/>
                    <a:lumOff val="60000"/>
                  </a:schemeClr>
                </a:solidFill>
              </a:rPr>
              <a:t>HIDDEN</a:t>
            </a:r>
            <a:br>
              <a:rPr lang="en-US" sz="10000" b="1" dirty="0">
                <a:solidFill>
                  <a:schemeClr val="accent6">
                    <a:lumMod val="40000"/>
                    <a:lumOff val="60000"/>
                  </a:schemeClr>
                </a:solidFill>
              </a:rPr>
            </a:br>
            <a:r>
              <a:rPr lang="en-US" sz="10000" b="1" dirty="0">
                <a:solidFill>
                  <a:schemeClr val="accent6">
                    <a:lumMod val="40000"/>
                    <a:lumOff val="60000"/>
                  </a:schemeClr>
                </a:solidFill>
              </a:rPr>
              <a:t>         ONES</a:t>
            </a:r>
          </a:p>
        </p:txBody>
      </p:sp>
      <p:sp>
        <p:nvSpPr>
          <p:cNvPr id="3" name="Subtitle 2"/>
          <p:cNvSpPr>
            <a:spLocks noGrp="1"/>
          </p:cNvSpPr>
          <p:nvPr>
            <p:ph type="subTitle" idx="1"/>
          </p:nvPr>
        </p:nvSpPr>
        <p:spPr>
          <a:xfrm>
            <a:off x="-865654" y="1499750"/>
            <a:ext cx="11526591" cy="1725768"/>
          </a:xfrm>
        </p:spPr>
        <p:txBody>
          <a:bodyPr>
            <a:noAutofit/>
          </a:bodyPr>
          <a:lstStyle/>
          <a:p>
            <a:pPr algn="l"/>
            <a:r>
              <a:rPr lang="en-US" sz="9000" dirty="0">
                <a:solidFill>
                  <a:schemeClr val="tx2">
                    <a:lumMod val="40000"/>
                    <a:lumOff val="60000"/>
                  </a:schemeClr>
                </a:solidFill>
              </a:rPr>
              <a:t>          God Calls </a:t>
            </a:r>
          </a:p>
          <a:p>
            <a:pPr algn="l"/>
            <a:r>
              <a:rPr lang="en-US" sz="9000" dirty="0">
                <a:solidFill>
                  <a:schemeClr val="tx2">
                    <a:lumMod val="40000"/>
                    <a:lumOff val="60000"/>
                  </a:schemeClr>
                </a:solidFill>
              </a:rPr>
              <a:t>             Us His</a:t>
            </a:r>
          </a:p>
        </p:txBody>
      </p:sp>
      <p:pic>
        <p:nvPicPr>
          <p:cNvPr id="6" name="Picture 5" descr="A close up of a person&#10;&#10;Description automatically generated">
            <a:extLst>
              <a:ext uri="{FF2B5EF4-FFF2-40B4-BE49-F238E27FC236}">
                <a16:creationId xmlns:a16="http://schemas.microsoft.com/office/drawing/2014/main" id="{1C2448D7-4E0D-4692-A76F-06A8B3B584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8438" y="415126"/>
            <a:ext cx="3909623" cy="6027747"/>
          </a:xfrm>
          <a:prstGeom prst="rect">
            <a:avLst/>
          </a:prstGeom>
          <a:ln w="76200">
            <a:solidFill>
              <a:schemeClr val="tx1"/>
            </a:solidFill>
          </a:ln>
          <a:effectLst>
            <a:glow rad="228600">
              <a:schemeClr val="accent1">
                <a:satMod val="175000"/>
                <a:alpha val="40000"/>
              </a:schemeClr>
            </a:glow>
          </a:effectLst>
        </p:spPr>
      </p:pic>
    </p:spTree>
    <p:extLst>
      <p:ext uri="{BB962C8B-B14F-4D97-AF65-F5344CB8AC3E}">
        <p14:creationId xmlns:p14="http://schemas.microsoft.com/office/powerpoint/2010/main" val="35259291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033607" y="1753584"/>
            <a:ext cx="10124784" cy="3600986"/>
          </a:xfrm>
          <a:prstGeom prst="rect">
            <a:avLst/>
          </a:prstGeom>
          <a:noFill/>
        </p:spPr>
        <p:txBody>
          <a:bodyPr wrap="square" rtlCol="0">
            <a:spAutoFit/>
          </a:bodyPr>
          <a:lstStyle/>
          <a:p>
            <a:pPr algn="ctr"/>
            <a:r>
              <a:rPr lang="en-US" sz="3800" dirty="0">
                <a:latin typeface="Lucida Sans" panose="020B0602030504020204" pitchFamily="34" charset="0"/>
              </a:rPr>
              <a:t>And I heard a loud voice from heaven saying, “</a:t>
            </a:r>
            <a:r>
              <a:rPr lang="en-US" sz="3800" b="1" dirty="0">
                <a:solidFill>
                  <a:schemeClr val="accent6">
                    <a:lumMod val="20000"/>
                    <a:lumOff val="80000"/>
                  </a:schemeClr>
                </a:solidFill>
                <a:latin typeface="Lucida Sans" panose="020B0602030504020204" pitchFamily="34" charset="0"/>
              </a:rPr>
              <a:t>Behold, the tabernacle of God is with men</a:t>
            </a:r>
            <a:r>
              <a:rPr lang="en-US" sz="3800" dirty="0">
                <a:latin typeface="Lucida Sans" panose="020B0602030504020204" pitchFamily="34" charset="0"/>
              </a:rPr>
              <a:t>, and He will dwell with them, and they shall be His people. God Himself will be with them and be their God.” </a:t>
            </a:r>
          </a:p>
          <a:p>
            <a:pPr algn="ctr"/>
            <a:r>
              <a:rPr lang="en-US" sz="3800" dirty="0">
                <a:latin typeface="Lucida Sans" panose="020B0602030504020204" pitchFamily="34" charset="0"/>
              </a:rPr>
              <a:t>(Revelation 21:3)</a:t>
            </a:r>
            <a:endParaRPr lang="en-US" sz="3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JESUS IS THAT TABERNACLE</a:t>
            </a:r>
          </a:p>
        </p:txBody>
      </p:sp>
    </p:spTree>
    <p:extLst>
      <p:ext uri="{BB962C8B-B14F-4D97-AF65-F5344CB8AC3E}">
        <p14:creationId xmlns:p14="http://schemas.microsoft.com/office/powerpoint/2010/main" val="3216381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657984" y="1484313"/>
            <a:ext cx="6354286" cy="4770537"/>
          </a:xfrm>
          <a:prstGeom prst="rect">
            <a:avLst/>
          </a:prstGeom>
          <a:noFill/>
        </p:spPr>
        <p:txBody>
          <a:bodyPr wrap="square" rtlCol="0">
            <a:spAutoFit/>
          </a:bodyPr>
          <a:lstStyle/>
          <a:p>
            <a:pPr algn="ctr"/>
            <a:r>
              <a:rPr lang="en-US" sz="3800" dirty="0">
                <a:latin typeface="Lucida Sans" panose="020B0602030504020204" pitchFamily="34" charset="0"/>
              </a:rPr>
              <a:t>Be merciful to me, O God, be merciful to me! For my soul trusts in You; </a:t>
            </a:r>
            <a:r>
              <a:rPr lang="en-US" sz="3800" b="1" dirty="0">
                <a:solidFill>
                  <a:schemeClr val="accent6">
                    <a:lumMod val="20000"/>
                    <a:lumOff val="80000"/>
                  </a:schemeClr>
                </a:solidFill>
                <a:latin typeface="Lucida Sans" panose="020B0602030504020204" pitchFamily="34" charset="0"/>
              </a:rPr>
              <a:t>and</a:t>
            </a:r>
            <a:r>
              <a:rPr lang="en-US" sz="3800" dirty="0">
                <a:latin typeface="Lucida Sans" panose="020B0602030504020204" pitchFamily="34" charset="0"/>
              </a:rPr>
              <a:t> </a:t>
            </a:r>
            <a:r>
              <a:rPr lang="en-US" sz="3800" b="1" dirty="0">
                <a:solidFill>
                  <a:schemeClr val="accent6">
                    <a:lumMod val="20000"/>
                    <a:lumOff val="80000"/>
                  </a:schemeClr>
                </a:solidFill>
                <a:latin typeface="Lucida Sans" panose="020B0602030504020204" pitchFamily="34" charset="0"/>
              </a:rPr>
              <a:t>in the shadow of Your wings I will make my refuge</a:t>
            </a:r>
            <a:r>
              <a:rPr lang="en-US" sz="3800" dirty="0">
                <a:latin typeface="Lucida Sans" panose="020B0602030504020204" pitchFamily="34" charset="0"/>
              </a:rPr>
              <a:t>, until these calamities have passed by. (Psalms 57:1)</a:t>
            </a:r>
            <a:endParaRPr lang="en-US" sz="3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HIDDEN UNDER HIS WINGS</a:t>
            </a:r>
          </a:p>
        </p:txBody>
      </p:sp>
      <p:pic>
        <p:nvPicPr>
          <p:cNvPr id="7" name="Picture 6" descr="A close up of a person&#10;&#10;Description automatically generated">
            <a:extLst>
              <a:ext uri="{FF2B5EF4-FFF2-40B4-BE49-F238E27FC236}">
                <a16:creationId xmlns:a16="http://schemas.microsoft.com/office/drawing/2014/main" id="{F27ABD6B-A29F-4089-A851-27C4BFAADE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2371" y="1388173"/>
            <a:ext cx="3343493" cy="5154904"/>
          </a:xfrm>
          <a:prstGeom prst="rect">
            <a:avLst/>
          </a:prstGeom>
          <a:ln w="76200">
            <a:solidFill>
              <a:schemeClr val="tx1"/>
            </a:solidFill>
          </a:ln>
          <a:effectLst>
            <a:glow rad="228600">
              <a:schemeClr val="accent1">
                <a:satMod val="175000"/>
                <a:alpha val="40000"/>
              </a:schemeClr>
            </a:glow>
          </a:effectLst>
        </p:spPr>
      </p:pic>
    </p:spTree>
    <p:extLst>
      <p:ext uri="{BB962C8B-B14F-4D97-AF65-F5344CB8AC3E}">
        <p14:creationId xmlns:p14="http://schemas.microsoft.com/office/powerpoint/2010/main" val="1212818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27ABD6B-A29F-4089-A851-27C4BFAADEEB}"/>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473799" y="3102227"/>
            <a:ext cx="5241365" cy="3144817"/>
          </a:xfrm>
          <a:prstGeom prst="rect">
            <a:avLst/>
          </a:prstGeom>
          <a:ln w="76200">
            <a:solidFill>
              <a:schemeClr val="tx1"/>
            </a:solidFill>
          </a:ln>
          <a:effectLst>
            <a:glow rad="228600">
              <a:schemeClr val="accent1">
                <a:satMod val="175000"/>
                <a:alpha val="40000"/>
              </a:schemeClr>
            </a:glow>
          </a:effectLst>
        </p:spPr>
      </p:pic>
      <p:sp>
        <p:nvSpPr>
          <p:cNvPr id="2" name="TextBox 1">
            <a:extLst>
              <a:ext uri="{FF2B5EF4-FFF2-40B4-BE49-F238E27FC236}">
                <a16:creationId xmlns:a16="http://schemas.microsoft.com/office/drawing/2014/main" id="{05456666-B164-4D3E-80A9-ED9FC25C8F6A}"/>
              </a:ext>
            </a:extLst>
          </p:cNvPr>
          <p:cNvSpPr txBox="1"/>
          <p:nvPr/>
        </p:nvSpPr>
        <p:spPr>
          <a:xfrm>
            <a:off x="476836" y="1357060"/>
            <a:ext cx="9856446" cy="5262979"/>
          </a:xfrm>
          <a:prstGeom prst="rect">
            <a:avLst/>
          </a:prstGeom>
          <a:noFill/>
        </p:spPr>
        <p:txBody>
          <a:bodyPr wrap="square" rtlCol="0">
            <a:spAutoFit/>
          </a:bodyPr>
          <a:lstStyle/>
          <a:p>
            <a:r>
              <a:rPr lang="en-US" sz="4200" dirty="0">
                <a:latin typeface="Lucida Sans" panose="020B0602030504020204" pitchFamily="34" charset="0"/>
              </a:rPr>
              <a:t>And He has made My mouth like a sharp sword; </a:t>
            </a:r>
            <a:r>
              <a:rPr lang="en-US" sz="4200" b="1" dirty="0">
                <a:solidFill>
                  <a:schemeClr val="accent6">
                    <a:lumMod val="20000"/>
                    <a:lumOff val="80000"/>
                  </a:schemeClr>
                </a:solidFill>
                <a:latin typeface="Lucida Sans" panose="020B0602030504020204" pitchFamily="34" charset="0"/>
              </a:rPr>
              <a:t>in the shadow of His hand He has hidden </a:t>
            </a:r>
          </a:p>
          <a:p>
            <a:r>
              <a:rPr lang="en-US" sz="4200" b="1" dirty="0">
                <a:solidFill>
                  <a:schemeClr val="accent6">
                    <a:lumMod val="20000"/>
                    <a:lumOff val="80000"/>
                  </a:schemeClr>
                </a:solidFill>
                <a:latin typeface="Lucida Sans" panose="020B0602030504020204" pitchFamily="34" charset="0"/>
              </a:rPr>
              <a:t>Me</a:t>
            </a:r>
            <a:r>
              <a:rPr lang="en-US" sz="4200" dirty="0">
                <a:latin typeface="Lucida Sans" panose="020B0602030504020204" pitchFamily="34" charset="0"/>
              </a:rPr>
              <a:t>, and made Me a </a:t>
            </a:r>
          </a:p>
          <a:p>
            <a:r>
              <a:rPr lang="en-US" sz="4200" dirty="0">
                <a:latin typeface="Lucida Sans" panose="020B0602030504020204" pitchFamily="34" charset="0"/>
              </a:rPr>
              <a:t>polished shaft; </a:t>
            </a:r>
            <a:r>
              <a:rPr lang="en-US" sz="4200" b="1" dirty="0">
                <a:solidFill>
                  <a:schemeClr val="accent6">
                    <a:lumMod val="20000"/>
                    <a:lumOff val="80000"/>
                  </a:schemeClr>
                </a:solidFill>
                <a:latin typeface="Lucida Sans" panose="020B0602030504020204" pitchFamily="34" charset="0"/>
              </a:rPr>
              <a:t>in </a:t>
            </a:r>
          </a:p>
          <a:p>
            <a:r>
              <a:rPr lang="en-US" sz="4200" b="1" dirty="0">
                <a:solidFill>
                  <a:schemeClr val="accent6">
                    <a:lumMod val="20000"/>
                    <a:lumOff val="80000"/>
                  </a:schemeClr>
                </a:solidFill>
                <a:latin typeface="Lucida Sans" panose="020B0602030504020204" pitchFamily="34" charset="0"/>
              </a:rPr>
              <a:t>His quiver He has </a:t>
            </a:r>
          </a:p>
          <a:p>
            <a:r>
              <a:rPr lang="en-US" sz="4200" b="1" dirty="0">
                <a:solidFill>
                  <a:schemeClr val="accent6">
                    <a:lumMod val="20000"/>
                    <a:lumOff val="80000"/>
                  </a:schemeClr>
                </a:solidFill>
                <a:latin typeface="Lucida Sans" panose="020B0602030504020204" pitchFamily="34" charset="0"/>
              </a:rPr>
              <a:t>hidden Me. </a:t>
            </a:r>
          </a:p>
          <a:p>
            <a:r>
              <a:rPr lang="en-US" sz="4200" dirty="0">
                <a:latin typeface="Lucida Sans" panose="020B0602030504020204" pitchFamily="34" charset="0"/>
              </a:rPr>
              <a:t>           (Isaiah 49:2)</a:t>
            </a:r>
            <a:endParaRPr lang="en-US" sz="42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HIDDEN IN HIS HAND &amp; QUIVER</a:t>
            </a:r>
          </a:p>
        </p:txBody>
      </p:sp>
    </p:spTree>
    <p:extLst>
      <p:ext uri="{BB962C8B-B14F-4D97-AF65-F5344CB8AC3E}">
        <p14:creationId xmlns:p14="http://schemas.microsoft.com/office/powerpoint/2010/main" val="2179832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2006444" y="1686266"/>
            <a:ext cx="8179111" cy="4524315"/>
          </a:xfrm>
          <a:prstGeom prst="rect">
            <a:avLst/>
          </a:prstGeom>
          <a:noFill/>
        </p:spPr>
        <p:txBody>
          <a:bodyPr wrap="square" rtlCol="0">
            <a:spAutoFit/>
          </a:bodyPr>
          <a:lstStyle/>
          <a:p>
            <a:pPr algn="ctr"/>
            <a:r>
              <a:rPr lang="en-US" sz="4800" dirty="0">
                <a:latin typeface="Lucida Sans" panose="020B0602030504020204" pitchFamily="34" charset="0"/>
              </a:rPr>
              <a:t>Set your mind on things above, not on things on the earth. For you died, and </a:t>
            </a:r>
            <a:r>
              <a:rPr lang="en-US" sz="4800" b="1" dirty="0">
                <a:solidFill>
                  <a:schemeClr val="accent6">
                    <a:lumMod val="20000"/>
                    <a:lumOff val="80000"/>
                  </a:schemeClr>
                </a:solidFill>
                <a:latin typeface="Lucida Sans" panose="020B0602030504020204" pitchFamily="34" charset="0"/>
              </a:rPr>
              <a:t>your life is hidden with Christ in God</a:t>
            </a:r>
            <a:r>
              <a:rPr lang="en-US" sz="4800" dirty="0">
                <a:latin typeface="Lucida Sans" panose="020B0602030504020204" pitchFamily="34" charset="0"/>
              </a:rPr>
              <a:t>. </a:t>
            </a:r>
          </a:p>
          <a:p>
            <a:pPr algn="ctr"/>
            <a:r>
              <a:rPr lang="en-US" sz="4800" dirty="0">
                <a:latin typeface="Lucida Sans" panose="020B0602030504020204" pitchFamily="34" charset="0"/>
              </a:rPr>
              <a:t>(Colossians 3:2-3)</a:t>
            </a:r>
            <a:endParaRPr lang="en-US" sz="4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HIDDEN WITH CHRIST IN GOD</a:t>
            </a:r>
          </a:p>
        </p:txBody>
      </p:sp>
    </p:spTree>
    <p:extLst>
      <p:ext uri="{BB962C8B-B14F-4D97-AF65-F5344CB8AC3E}">
        <p14:creationId xmlns:p14="http://schemas.microsoft.com/office/powerpoint/2010/main" val="1373780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189279" y="1195924"/>
            <a:ext cx="9813438" cy="5262979"/>
          </a:xfrm>
          <a:prstGeom prst="rect">
            <a:avLst/>
          </a:prstGeom>
          <a:noFill/>
        </p:spPr>
        <p:txBody>
          <a:bodyPr wrap="square" rtlCol="0">
            <a:spAutoFit/>
          </a:bodyPr>
          <a:lstStyle/>
          <a:p>
            <a:pPr algn="ctr"/>
            <a:r>
              <a:rPr lang="en-US" sz="4800" dirty="0">
                <a:latin typeface="Lucida Sans" panose="020B0602030504020204" pitchFamily="34" charset="0"/>
              </a:rPr>
              <a:t>Seek the LORD, all you meek of the earth, who have upheld His justice. Seek righteousness, seek humility. It may be that you will be </a:t>
            </a:r>
            <a:r>
              <a:rPr lang="en-US" sz="4800" b="1" dirty="0">
                <a:solidFill>
                  <a:schemeClr val="accent6">
                    <a:lumMod val="20000"/>
                    <a:lumOff val="80000"/>
                  </a:schemeClr>
                </a:solidFill>
                <a:latin typeface="Lucida Sans" panose="020B0602030504020204" pitchFamily="34" charset="0"/>
              </a:rPr>
              <a:t>hidden in the day of the LORD's anger</a:t>
            </a:r>
            <a:r>
              <a:rPr lang="en-US" sz="4800" dirty="0">
                <a:latin typeface="Lucida Sans" panose="020B0602030504020204" pitchFamily="34" charset="0"/>
              </a:rPr>
              <a:t>. </a:t>
            </a:r>
          </a:p>
          <a:p>
            <a:pPr algn="ctr"/>
            <a:r>
              <a:rPr lang="en-US" sz="4800" dirty="0">
                <a:latin typeface="Lucida Sans" panose="020B0602030504020204" pitchFamily="34" charset="0"/>
              </a:rPr>
              <a:t>(Zephaniah 2:3)</a:t>
            </a:r>
            <a:endParaRPr lang="en-US" sz="4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THE LAST DAYS PROMISE</a:t>
            </a:r>
          </a:p>
        </p:txBody>
      </p:sp>
    </p:spTree>
    <p:extLst>
      <p:ext uri="{BB962C8B-B14F-4D97-AF65-F5344CB8AC3E}">
        <p14:creationId xmlns:p14="http://schemas.microsoft.com/office/powerpoint/2010/main" val="4141433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250988" y="1688556"/>
            <a:ext cx="9688152" cy="4770537"/>
          </a:xfrm>
          <a:prstGeom prst="rect">
            <a:avLst/>
          </a:prstGeom>
          <a:noFill/>
        </p:spPr>
        <p:txBody>
          <a:bodyPr wrap="square" rtlCol="0">
            <a:spAutoFit/>
          </a:bodyPr>
          <a:lstStyle/>
          <a:p>
            <a:pPr algn="ctr"/>
            <a:r>
              <a:rPr lang="en-US" sz="5000" b="0" i="0" u="none" strike="noStrike" baseline="0" dirty="0">
                <a:latin typeface="Lucida Sans" panose="020B0602030504020204" pitchFamily="34" charset="0"/>
              </a:rPr>
              <a:t>They take shrewd counsel </a:t>
            </a:r>
            <a:br>
              <a:rPr lang="en-US" sz="5000" b="0" i="0" u="none" strike="noStrike" baseline="0" dirty="0">
                <a:latin typeface="Lucida Sans" panose="020B0602030504020204" pitchFamily="34" charset="0"/>
              </a:rPr>
            </a:br>
            <a:r>
              <a:rPr lang="en-US" sz="5000" b="0" i="0" u="none" strike="noStrike" baseline="0" dirty="0">
                <a:latin typeface="Lucida Sans" panose="020B0602030504020204" pitchFamily="34" charset="0"/>
              </a:rPr>
              <a:t>against Your people, </a:t>
            </a:r>
            <a:br>
              <a:rPr lang="en-US" sz="5000" b="0" i="0" u="none" strike="noStrike" baseline="0" dirty="0">
                <a:latin typeface="Lucida Sans" panose="020B0602030504020204" pitchFamily="34" charset="0"/>
              </a:rPr>
            </a:br>
            <a:r>
              <a:rPr lang="en-US" sz="5000" b="0" i="0" u="none" strike="noStrike" baseline="0" dirty="0">
                <a:latin typeface="Lucida Sans" panose="020B0602030504020204" pitchFamily="34" charset="0"/>
              </a:rPr>
              <a:t>and plot against </a:t>
            </a:r>
          </a:p>
          <a:p>
            <a:pPr algn="ctr"/>
            <a:r>
              <a:rPr lang="en-US" sz="5000" b="1" i="0" u="none" strike="noStrike" baseline="0" dirty="0">
                <a:solidFill>
                  <a:schemeClr val="accent6">
                    <a:lumMod val="20000"/>
                    <a:lumOff val="80000"/>
                  </a:schemeClr>
                </a:solidFill>
                <a:latin typeface="Lucida Sans" panose="020B0602030504020204" pitchFamily="34" charset="0"/>
              </a:rPr>
              <a:t>Your</a:t>
            </a:r>
            <a:r>
              <a:rPr lang="en-US" sz="5000" b="0" i="0" u="none" strike="noStrike" baseline="0" dirty="0">
                <a:solidFill>
                  <a:schemeClr val="accent6">
                    <a:lumMod val="20000"/>
                    <a:lumOff val="80000"/>
                  </a:schemeClr>
                </a:solidFill>
                <a:latin typeface="Lucida Sans" panose="020B0602030504020204" pitchFamily="34" charset="0"/>
              </a:rPr>
              <a:t> </a:t>
            </a:r>
            <a:r>
              <a:rPr lang="en-US" sz="5000" b="1" i="0" u="none" strike="noStrike" baseline="0" dirty="0">
                <a:solidFill>
                  <a:schemeClr val="accent6">
                    <a:lumMod val="20000"/>
                    <a:lumOff val="80000"/>
                  </a:schemeClr>
                </a:solidFill>
                <a:latin typeface="Lucida Sans" panose="020B0602030504020204" pitchFamily="34" charset="0"/>
              </a:rPr>
              <a:t>hidden ones</a:t>
            </a:r>
            <a:r>
              <a:rPr lang="en-US" sz="5000" b="0" i="0" u="none" strike="noStrike" baseline="0" dirty="0">
                <a:latin typeface="Lucida Sans" panose="020B0602030504020204" pitchFamily="34" charset="0"/>
              </a:rPr>
              <a:t>. </a:t>
            </a:r>
          </a:p>
          <a:p>
            <a:pPr algn="ctr"/>
            <a:r>
              <a:rPr lang="en-US" sz="5000" b="0" i="0" u="none" strike="noStrike" baseline="0" dirty="0">
                <a:latin typeface="Lucida Sans" panose="020B0602030504020204" pitchFamily="34" charset="0"/>
              </a:rPr>
              <a:t>(Psalms 83:3 MKJV)</a:t>
            </a:r>
          </a:p>
          <a:p>
            <a:pPr algn="ctr"/>
            <a:endParaRPr lang="en-US" sz="54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583422" y="330980"/>
            <a:ext cx="11000848" cy="923330"/>
          </a:xfrm>
          <a:prstGeom prst="rect">
            <a:avLst/>
          </a:prstGeom>
          <a:noFill/>
        </p:spPr>
        <p:txBody>
          <a:bodyPr wrap="square" rtlCol="0">
            <a:spAutoFit/>
          </a:bodyPr>
          <a:lstStyle/>
          <a:p>
            <a:pPr algn="ctr"/>
            <a:r>
              <a:rPr lang="en-US" sz="5400" b="1" dirty="0">
                <a:solidFill>
                  <a:schemeClr val="accent6">
                    <a:lumMod val="20000"/>
                    <a:lumOff val="80000"/>
                  </a:schemeClr>
                </a:solidFill>
              </a:rPr>
              <a:t>FOUNDATION OF THE REVELATION</a:t>
            </a:r>
          </a:p>
        </p:txBody>
      </p:sp>
    </p:spTree>
    <p:extLst>
      <p:ext uri="{BB962C8B-B14F-4D97-AF65-F5344CB8AC3E}">
        <p14:creationId xmlns:p14="http://schemas.microsoft.com/office/powerpoint/2010/main" val="3008443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251923" y="1307088"/>
            <a:ext cx="9688152" cy="5863144"/>
          </a:xfrm>
          <a:prstGeom prst="rect">
            <a:avLst/>
          </a:prstGeom>
          <a:noFill/>
        </p:spPr>
        <p:txBody>
          <a:bodyPr wrap="square" rtlCol="0">
            <a:spAutoFit/>
          </a:bodyPr>
          <a:lstStyle/>
          <a:p>
            <a:pPr algn="ctr"/>
            <a:r>
              <a:rPr lang="en-US" sz="5400" dirty="0">
                <a:latin typeface="Lucida Sans" panose="020B0602030504020204" pitchFamily="34" charset="0"/>
              </a:rPr>
              <a:t>His sheltered ones—NKJV</a:t>
            </a:r>
          </a:p>
          <a:p>
            <a:pPr algn="ctr"/>
            <a:r>
              <a:rPr lang="en-US" sz="5400" b="0" i="0" u="none" strike="noStrike" baseline="0" dirty="0">
                <a:latin typeface="Lucida Sans" panose="020B0602030504020204" pitchFamily="34" charset="0"/>
              </a:rPr>
              <a:t>His precious ones—RBV</a:t>
            </a:r>
            <a:br>
              <a:rPr lang="en-US" sz="5400" b="0" i="0" u="none" strike="noStrike" baseline="0" dirty="0">
                <a:latin typeface="Lucida Sans" panose="020B0602030504020204" pitchFamily="34" charset="0"/>
              </a:rPr>
            </a:br>
            <a:r>
              <a:rPr lang="en-US" sz="5400" dirty="0">
                <a:latin typeface="Lucida Sans" panose="020B0602030504020204" pitchFamily="34" charset="0"/>
              </a:rPr>
              <a:t>His treasured ones—NAS</a:t>
            </a:r>
            <a:br>
              <a:rPr lang="en-US" sz="5400" dirty="0">
                <a:latin typeface="Lucida Sans" panose="020B0602030504020204" pitchFamily="34" charset="0"/>
              </a:rPr>
            </a:br>
            <a:r>
              <a:rPr lang="en-US" sz="5400" dirty="0">
                <a:latin typeface="Lucida Sans" panose="020B0602030504020204" pitchFamily="34" charset="0"/>
              </a:rPr>
              <a:t>His protected ones—RSV</a:t>
            </a:r>
          </a:p>
          <a:p>
            <a:pPr algn="ctr"/>
            <a:endParaRPr lang="en-US" sz="2500" b="0" i="0" u="none" strike="noStrike" baseline="0" dirty="0">
              <a:latin typeface="Lucida Sans" panose="020B0602030504020204" pitchFamily="34" charset="0"/>
            </a:endParaRPr>
          </a:p>
          <a:p>
            <a:pPr algn="ctr"/>
            <a:r>
              <a:rPr lang="en-US" sz="4000" b="0" i="0" u="none" strike="noStrike" baseline="0" dirty="0">
                <a:latin typeface="Lucida Sans" panose="020B0602030504020204" pitchFamily="34" charset="0"/>
              </a:rPr>
              <a:t>From the Hebrew </a:t>
            </a:r>
            <a:r>
              <a:rPr lang="en-US" sz="4000" b="0" i="1" u="none" strike="noStrike" baseline="0" dirty="0" err="1">
                <a:latin typeface="Lucida Sans" panose="020B0602030504020204" pitchFamily="34" charset="0"/>
              </a:rPr>
              <a:t>tsaphan</a:t>
            </a:r>
            <a:r>
              <a:rPr lang="en-US" sz="4000" b="0" i="0" u="none" strike="noStrike" baseline="0" dirty="0">
                <a:latin typeface="Lucida Sans" panose="020B0602030504020204" pitchFamily="34" charset="0"/>
              </a:rPr>
              <a:t> = to hide by covering over</a:t>
            </a:r>
          </a:p>
          <a:p>
            <a:pPr algn="ctr"/>
            <a:endParaRPr lang="en-US" sz="54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873261" y="319761"/>
            <a:ext cx="10445477" cy="923330"/>
          </a:xfrm>
          <a:prstGeom prst="rect">
            <a:avLst/>
          </a:prstGeom>
          <a:noFill/>
        </p:spPr>
        <p:txBody>
          <a:bodyPr wrap="square" rtlCol="0">
            <a:spAutoFit/>
          </a:bodyPr>
          <a:lstStyle/>
          <a:p>
            <a:pPr algn="ctr"/>
            <a:r>
              <a:rPr lang="en-US" sz="5400" b="1" dirty="0">
                <a:solidFill>
                  <a:schemeClr val="accent6">
                    <a:lumMod val="20000"/>
                    <a:lumOff val="80000"/>
                  </a:schemeClr>
                </a:solidFill>
              </a:rPr>
              <a:t>OTHER TRANSLATIONS</a:t>
            </a:r>
          </a:p>
        </p:txBody>
      </p:sp>
    </p:spTree>
    <p:extLst>
      <p:ext uri="{BB962C8B-B14F-4D97-AF65-F5344CB8AC3E}">
        <p14:creationId xmlns:p14="http://schemas.microsoft.com/office/powerpoint/2010/main" val="2279297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556306" y="1546021"/>
            <a:ext cx="11079387" cy="4770537"/>
          </a:xfrm>
          <a:prstGeom prst="rect">
            <a:avLst/>
          </a:prstGeom>
          <a:noFill/>
        </p:spPr>
        <p:txBody>
          <a:bodyPr wrap="square" rtlCol="0">
            <a:spAutoFit/>
          </a:bodyPr>
          <a:lstStyle/>
          <a:p>
            <a:pPr algn="ctr"/>
            <a:r>
              <a:rPr lang="en-US" sz="3800" dirty="0">
                <a:latin typeface="Lucida Sans" panose="020B0602030504020204" pitchFamily="34" charset="0"/>
              </a:rPr>
              <a:t>Oh, how great is Your goodness, which You have laid up for those who fear You, which You have prepared for those who trust in You in the presence of the sons of men! </a:t>
            </a:r>
            <a:r>
              <a:rPr lang="en-US" sz="3800" b="1" dirty="0">
                <a:solidFill>
                  <a:schemeClr val="accent6">
                    <a:lumMod val="20000"/>
                    <a:lumOff val="80000"/>
                  </a:schemeClr>
                </a:solidFill>
                <a:latin typeface="Lucida Sans" panose="020B0602030504020204" pitchFamily="34" charset="0"/>
              </a:rPr>
              <a:t>You shall hide them in the secret place of Your presence </a:t>
            </a:r>
            <a:r>
              <a:rPr lang="en-US" sz="3800" dirty="0">
                <a:latin typeface="Lucida Sans" panose="020B0602030504020204" pitchFamily="34" charset="0"/>
              </a:rPr>
              <a:t>from the plots of man; You shall keep them secretly in a pavilion from the strife of tongues. (Psalms 31:19-20)</a:t>
            </a:r>
            <a:endParaRPr lang="en-US" sz="3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873261" y="319761"/>
            <a:ext cx="10445477" cy="923330"/>
          </a:xfrm>
          <a:prstGeom prst="rect">
            <a:avLst/>
          </a:prstGeom>
          <a:noFill/>
        </p:spPr>
        <p:txBody>
          <a:bodyPr wrap="square" rtlCol="0">
            <a:spAutoFit/>
          </a:bodyPr>
          <a:lstStyle/>
          <a:p>
            <a:pPr algn="ctr"/>
            <a:r>
              <a:rPr lang="en-US" sz="5400" b="1" dirty="0">
                <a:solidFill>
                  <a:schemeClr val="accent6">
                    <a:lumMod val="20000"/>
                    <a:lumOff val="80000"/>
                  </a:schemeClr>
                </a:solidFill>
              </a:rPr>
              <a:t>HIDDEN IN HIS PRESENCE</a:t>
            </a:r>
          </a:p>
        </p:txBody>
      </p:sp>
    </p:spTree>
    <p:extLst>
      <p:ext uri="{BB962C8B-B14F-4D97-AF65-F5344CB8AC3E}">
        <p14:creationId xmlns:p14="http://schemas.microsoft.com/office/powerpoint/2010/main" val="753381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556306" y="1546021"/>
            <a:ext cx="11079387" cy="4770537"/>
          </a:xfrm>
          <a:prstGeom prst="rect">
            <a:avLst/>
          </a:prstGeom>
          <a:noFill/>
        </p:spPr>
        <p:txBody>
          <a:bodyPr wrap="square" rtlCol="0">
            <a:spAutoFit/>
          </a:bodyPr>
          <a:lstStyle/>
          <a:p>
            <a:pPr algn="ctr"/>
            <a:r>
              <a:rPr lang="en-US" sz="3800" dirty="0">
                <a:latin typeface="Lucida Sans" panose="020B0602030504020204" pitchFamily="34" charset="0"/>
              </a:rPr>
              <a:t>One thing I have desired of the LORD, that will I seek: that I may dwell in the house of the LORD all the days of my life, to behold the beauty of the LORD, and to inquire in His temple. For in the time of trouble He shall hide me in His pavilion; </a:t>
            </a:r>
            <a:r>
              <a:rPr lang="en-US" sz="3800" b="1" dirty="0">
                <a:solidFill>
                  <a:schemeClr val="accent6">
                    <a:lumMod val="20000"/>
                    <a:lumOff val="80000"/>
                  </a:schemeClr>
                </a:solidFill>
                <a:latin typeface="Lucida Sans" panose="020B0602030504020204" pitchFamily="34" charset="0"/>
              </a:rPr>
              <a:t>in the secret place of His tabernacle He shall hide me</a:t>
            </a:r>
            <a:r>
              <a:rPr lang="en-US" sz="3800" dirty="0">
                <a:latin typeface="Lucida Sans" panose="020B0602030504020204" pitchFamily="34" charset="0"/>
              </a:rPr>
              <a:t>; He shall set me high upon a rock. (Psalms 27:4-5)</a:t>
            </a:r>
            <a:endParaRPr lang="en-US" sz="3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873261" y="319761"/>
            <a:ext cx="10445477" cy="923330"/>
          </a:xfrm>
          <a:prstGeom prst="rect">
            <a:avLst/>
          </a:prstGeom>
          <a:noFill/>
        </p:spPr>
        <p:txBody>
          <a:bodyPr wrap="square" rtlCol="0">
            <a:spAutoFit/>
          </a:bodyPr>
          <a:lstStyle/>
          <a:p>
            <a:pPr algn="ctr"/>
            <a:r>
              <a:rPr lang="en-US" sz="5400" b="1" dirty="0">
                <a:solidFill>
                  <a:schemeClr val="accent6">
                    <a:lumMod val="20000"/>
                    <a:lumOff val="80000"/>
                  </a:schemeClr>
                </a:solidFill>
              </a:rPr>
              <a:t>HIDDEN IN HIS TABERNACLE</a:t>
            </a:r>
          </a:p>
        </p:txBody>
      </p:sp>
    </p:spTree>
    <p:extLst>
      <p:ext uri="{BB962C8B-B14F-4D97-AF65-F5344CB8AC3E}">
        <p14:creationId xmlns:p14="http://schemas.microsoft.com/office/powerpoint/2010/main" val="3972849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8AFE3D5-41B4-41BF-978F-C3DBACC89780}"/>
              </a:ext>
            </a:extLst>
          </p:cNvPr>
          <p:cNvSpPr txBox="1"/>
          <p:nvPr/>
        </p:nvSpPr>
        <p:spPr>
          <a:xfrm>
            <a:off x="873261" y="145857"/>
            <a:ext cx="10445477" cy="923330"/>
          </a:xfrm>
          <a:prstGeom prst="rect">
            <a:avLst/>
          </a:prstGeom>
          <a:noFill/>
        </p:spPr>
        <p:txBody>
          <a:bodyPr wrap="square" rtlCol="0">
            <a:spAutoFit/>
          </a:bodyPr>
          <a:lstStyle/>
          <a:p>
            <a:pPr algn="ctr"/>
            <a:r>
              <a:rPr lang="en-US" sz="5400" b="1" dirty="0">
                <a:solidFill>
                  <a:schemeClr val="accent6">
                    <a:lumMod val="20000"/>
                    <a:lumOff val="80000"/>
                  </a:schemeClr>
                </a:solidFill>
              </a:rPr>
              <a:t>HIDDEN IN HIS TABERNACLE</a:t>
            </a:r>
          </a:p>
        </p:txBody>
      </p:sp>
      <p:pic>
        <p:nvPicPr>
          <p:cNvPr id="5" name="Picture 4" descr="A picture containing indoor, table, building, sitting&#10;&#10;Description automatically generated">
            <a:extLst>
              <a:ext uri="{FF2B5EF4-FFF2-40B4-BE49-F238E27FC236}">
                <a16:creationId xmlns:a16="http://schemas.microsoft.com/office/drawing/2014/main" id="{B9888181-3451-4108-BC09-8A2982049F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874" y="1377675"/>
            <a:ext cx="10276249" cy="5138125"/>
          </a:xfrm>
          <a:prstGeom prst="rect">
            <a:avLst/>
          </a:prstGeom>
          <a:ln w="76200">
            <a:solidFill>
              <a:schemeClr val="accent6">
                <a:lumMod val="20000"/>
                <a:lumOff val="80000"/>
              </a:schemeClr>
            </a:solidFill>
          </a:ln>
          <a:effectLst>
            <a:glow rad="228600">
              <a:schemeClr val="accent1">
                <a:satMod val="175000"/>
                <a:alpha val="40000"/>
              </a:schemeClr>
            </a:glow>
          </a:effectLst>
        </p:spPr>
      </p:pic>
    </p:spTree>
    <p:extLst>
      <p:ext uri="{BB962C8B-B14F-4D97-AF65-F5344CB8AC3E}">
        <p14:creationId xmlns:p14="http://schemas.microsoft.com/office/powerpoint/2010/main" val="4134843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768727" y="1691877"/>
            <a:ext cx="8654545" cy="4247317"/>
          </a:xfrm>
          <a:prstGeom prst="rect">
            <a:avLst/>
          </a:prstGeom>
          <a:noFill/>
        </p:spPr>
        <p:txBody>
          <a:bodyPr wrap="square" rtlCol="0">
            <a:spAutoFit/>
          </a:bodyPr>
          <a:lstStyle/>
          <a:p>
            <a:pPr algn="ctr"/>
            <a:r>
              <a:rPr lang="en-US" sz="4500" dirty="0">
                <a:latin typeface="Lucida Sans" panose="020B0602030504020204" pitchFamily="34" charset="0"/>
              </a:rPr>
              <a:t>And there will be </a:t>
            </a:r>
            <a:r>
              <a:rPr lang="en-US" sz="4500" b="1" dirty="0">
                <a:solidFill>
                  <a:schemeClr val="accent6">
                    <a:lumMod val="20000"/>
                    <a:lumOff val="80000"/>
                  </a:schemeClr>
                </a:solidFill>
                <a:latin typeface="Lucida Sans" panose="020B0602030504020204" pitchFamily="34" charset="0"/>
              </a:rPr>
              <a:t>a tabernacle </a:t>
            </a:r>
            <a:r>
              <a:rPr lang="en-US" sz="4500" dirty="0">
                <a:latin typeface="Lucida Sans" panose="020B0602030504020204" pitchFamily="34" charset="0"/>
              </a:rPr>
              <a:t>for shade in the daytime from the heat, for a place of refuge, and for a shelter from storm and rain. </a:t>
            </a:r>
          </a:p>
          <a:p>
            <a:pPr algn="ctr"/>
            <a:r>
              <a:rPr lang="en-US" sz="4500" dirty="0">
                <a:latin typeface="Lucida Sans" panose="020B0602030504020204" pitchFamily="34" charset="0"/>
              </a:rPr>
              <a:t>(Isaiah 4:6)</a:t>
            </a:r>
            <a:endParaRPr lang="en-US" sz="45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A PLACE OF REFUGE</a:t>
            </a:r>
          </a:p>
        </p:txBody>
      </p:sp>
    </p:spTree>
    <p:extLst>
      <p:ext uri="{BB962C8B-B14F-4D97-AF65-F5344CB8AC3E}">
        <p14:creationId xmlns:p14="http://schemas.microsoft.com/office/powerpoint/2010/main" val="1986961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033607" y="1753584"/>
            <a:ext cx="10124784" cy="3554819"/>
          </a:xfrm>
          <a:prstGeom prst="rect">
            <a:avLst/>
          </a:prstGeom>
          <a:noFill/>
        </p:spPr>
        <p:txBody>
          <a:bodyPr wrap="square" rtlCol="0">
            <a:spAutoFit/>
          </a:bodyPr>
          <a:lstStyle/>
          <a:p>
            <a:pPr algn="ctr"/>
            <a:r>
              <a:rPr lang="en-US" sz="4500" dirty="0">
                <a:latin typeface="Lucida Sans" panose="020B0602030504020204" pitchFamily="34" charset="0"/>
              </a:rPr>
              <a:t>Behold, He who keeps Israel </a:t>
            </a:r>
          </a:p>
          <a:p>
            <a:pPr algn="ctr"/>
            <a:r>
              <a:rPr lang="en-US" sz="4500" dirty="0">
                <a:latin typeface="Lucida Sans" panose="020B0602030504020204" pitchFamily="34" charset="0"/>
              </a:rPr>
              <a:t>shall neither slumber nor sleep. </a:t>
            </a:r>
          </a:p>
          <a:p>
            <a:pPr algn="ctr"/>
            <a:r>
              <a:rPr lang="en-US" sz="4500" dirty="0">
                <a:latin typeface="Lucida Sans" panose="020B0602030504020204" pitchFamily="34" charset="0"/>
              </a:rPr>
              <a:t>The LORD is your keeper; </a:t>
            </a:r>
            <a:r>
              <a:rPr lang="en-US" sz="4500" b="1" dirty="0">
                <a:solidFill>
                  <a:schemeClr val="accent6">
                    <a:lumMod val="20000"/>
                    <a:lumOff val="80000"/>
                  </a:schemeClr>
                </a:solidFill>
                <a:latin typeface="Lucida Sans" panose="020B0602030504020204" pitchFamily="34" charset="0"/>
              </a:rPr>
              <a:t>the LORD is your shade at your right hand</a:t>
            </a:r>
            <a:r>
              <a:rPr lang="en-US" sz="4500" dirty="0">
                <a:latin typeface="Lucida Sans" panose="020B0602030504020204" pitchFamily="34" charset="0"/>
              </a:rPr>
              <a:t>. (Psalms 121:4-5)</a:t>
            </a:r>
            <a:endParaRPr lang="en-US" sz="45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873261" y="319761"/>
            <a:ext cx="10445477" cy="923330"/>
          </a:xfrm>
          <a:prstGeom prst="rect">
            <a:avLst/>
          </a:prstGeom>
          <a:noFill/>
        </p:spPr>
        <p:txBody>
          <a:bodyPr wrap="square" rtlCol="0">
            <a:spAutoFit/>
          </a:bodyPr>
          <a:lstStyle/>
          <a:p>
            <a:pPr algn="ctr"/>
            <a:r>
              <a:rPr lang="en-US" sz="5400" b="1" dirty="0">
                <a:solidFill>
                  <a:schemeClr val="accent6">
                    <a:lumMod val="20000"/>
                    <a:lumOff val="80000"/>
                  </a:schemeClr>
                </a:solidFill>
              </a:rPr>
              <a:t>A SHADY PLACE</a:t>
            </a:r>
          </a:p>
        </p:txBody>
      </p:sp>
    </p:spTree>
    <p:extLst>
      <p:ext uri="{BB962C8B-B14F-4D97-AF65-F5344CB8AC3E}">
        <p14:creationId xmlns:p14="http://schemas.microsoft.com/office/powerpoint/2010/main" val="3443040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456666-B164-4D3E-80A9-ED9FC25C8F6A}"/>
              </a:ext>
            </a:extLst>
          </p:cNvPr>
          <p:cNvSpPr txBox="1"/>
          <p:nvPr/>
        </p:nvSpPr>
        <p:spPr>
          <a:xfrm>
            <a:off x="1033607" y="1753584"/>
            <a:ext cx="10124784" cy="4185761"/>
          </a:xfrm>
          <a:prstGeom prst="rect">
            <a:avLst/>
          </a:prstGeom>
          <a:noFill/>
        </p:spPr>
        <p:txBody>
          <a:bodyPr wrap="square" rtlCol="0">
            <a:spAutoFit/>
          </a:bodyPr>
          <a:lstStyle/>
          <a:p>
            <a:pPr algn="ctr"/>
            <a:r>
              <a:rPr lang="en-US" sz="3800" dirty="0">
                <a:latin typeface="Lucida Sans" panose="020B0602030504020204" pitchFamily="34" charset="0"/>
              </a:rPr>
              <a:t>Behold, a king will reign in righteousness, and princes will rule with justice. </a:t>
            </a:r>
          </a:p>
          <a:p>
            <a:pPr algn="ctr"/>
            <a:r>
              <a:rPr lang="en-US" sz="3800" b="1" dirty="0">
                <a:solidFill>
                  <a:schemeClr val="accent6">
                    <a:lumMod val="20000"/>
                    <a:lumOff val="80000"/>
                  </a:schemeClr>
                </a:solidFill>
                <a:latin typeface="Lucida Sans" panose="020B0602030504020204" pitchFamily="34" charset="0"/>
              </a:rPr>
              <a:t>A man will be as a hiding place from the wind</a:t>
            </a:r>
            <a:r>
              <a:rPr lang="en-US" sz="3800" dirty="0">
                <a:latin typeface="Lucida Sans" panose="020B0602030504020204" pitchFamily="34" charset="0"/>
              </a:rPr>
              <a:t>, and a cover from the tempest, as rivers of water in a dry place, as the shadow of a great rock in a weary land. </a:t>
            </a:r>
          </a:p>
          <a:p>
            <a:pPr algn="ctr"/>
            <a:r>
              <a:rPr lang="en-US" sz="3800" dirty="0">
                <a:latin typeface="Lucida Sans" panose="020B0602030504020204" pitchFamily="34" charset="0"/>
              </a:rPr>
              <a:t>(Isaiah 32:1-2)</a:t>
            </a:r>
            <a:endParaRPr lang="en-US" sz="3800" dirty="0"/>
          </a:p>
        </p:txBody>
      </p:sp>
      <p:sp>
        <p:nvSpPr>
          <p:cNvPr id="4" name="TextBox 3">
            <a:extLst>
              <a:ext uri="{FF2B5EF4-FFF2-40B4-BE49-F238E27FC236}">
                <a16:creationId xmlns:a16="http://schemas.microsoft.com/office/drawing/2014/main" id="{68AFE3D5-41B4-41BF-978F-C3DBACC89780}"/>
              </a:ext>
            </a:extLst>
          </p:cNvPr>
          <p:cNvSpPr txBox="1"/>
          <p:nvPr/>
        </p:nvSpPr>
        <p:spPr>
          <a:xfrm>
            <a:off x="706835" y="286102"/>
            <a:ext cx="10778327" cy="923330"/>
          </a:xfrm>
          <a:prstGeom prst="rect">
            <a:avLst/>
          </a:prstGeom>
          <a:noFill/>
        </p:spPr>
        <p:txBody>
          <a:bodyPr wrap="square" rtlCol="0">
            <a:spAutoFit/>
          </a:bodyPr>
          <a:lstStyle/>
          <a:p>
            <a:pPr algn="ctr"/>
            <a:r>
              <a:rPr lang="en-US" sz="5400" b="1" dirty="0">
                <a:solidFill>
                  <a:schemeClr val="accent6">
                    <a:lumMod val="20000"/>
                    <a:lumOff val="80000"/>
                  </a:schemeClr>
                </a:solidFill>
              </a:rPr>
              <a:t>A HIDING PLACE FROM THE WIND</a:t>
            </a:r>
          </a:p>
        </p:txBody>
      </p:sp>
    </p:spTree>
    <p:extLst>
      <p:ext uri="{BB962C8B-B14F-4D97-AF65-F5344CB8AC3E}">
        <p14:creationId xmlns:p14="http://schemas.microsoft.com/office/powerpoint/2010/main" val="2604510084"/>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otalTime>597</TotalTime>
  <Words>614</Words>
  <Application>Microsoft Office PowerPoint</Application>
  <PresentationFormat>Widescreen</PresentationFormat>
  <Paragraphs>46</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Corbel</vt:lpstr>
      <vt:lpstr>Lucida Sans</vt:lpstr>
      <vt:lpstr>Depth</vt:lpstr>
      <vt:lpstr>       HIDDEN          ONES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HIDDEN          ONES</dc:title>
  <dc:creator>Mike Shreve</dc:creator>
  <cp:lastModifiedBy>Mike Shreve</cp:lastModifiedBy>
  <cp:revision>2</cp:revision>
  <dcterms:created xsi:type="dcterms:W3CDTF">2020-10-11T03:47:35Z</dcterms:created>
  <dcterms:modified xsi:type="dcterms:W3CDTF">2020-10-11T13:45:29Z</dcterms:modified>
</cp:coreProperties>
</file>