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3" r:id="rId4"/>
    <p:sldId id="273" r:id="rId5"/>
    <p:sldId id="269" r:id="rId6"/>
    <p:sldId id="270" r:id="rId7"/>
    <p:sldId id="271" r:id="rId8"/>
    <p:sldId id="272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7EC74A-6597-47D1-A8A2-811FA6F45514}" v="1" dt="2021-03-02T01:20:46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39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Shreve" userId="c75f3664e5fcd6c4" providerId="LiveId" clId="{BA7EC74A-6597-47D1-A8A2-811FA6F45514}"/>
    <pc:docChg chg="undo custSel addSld delSld modSld">
      <pc:chgData name="Mike Shreve" userId="c75f3664e5fcd6c4" providerId="LiveId" clId="{BA7EC74A-6597-47D1-A8A2-811FA6F45514}" dt="2021-03-02T01:21:13.827" v="638" actId="2696"/>
      <pc:docMkLst>
        <pc:docMk/>
      </pc:docMkLst>
      <pc:sldChg chg="modSp mod">
        <pc:chgData name="Mike Shreve" userId="c75f3664e5fcd6c4" providerId="LiveId" clId="{BA7EC74A-6597-47D1-A8A2-811FA6F45514}" dt="2021-03-01T17:05:29.725" v="632" actId="1076"/>
        <pc:sldMkLst>
          <pc:docMk/>
          <pc:sldMk cId="3164460019" sldId="256"/>
        </pc:sldMkLst>
        <pc:spChg chg="mod">
          <ac:chgData name="Mike Shreve" userId="c75f3664e5fcd6c4" providerId="LiveId" clId="{BA7EC74A-6597-47D1-A8A2-811FA6F45514}" dt="2021-03-01T17:05:16.722" v="631" actId="20577"/>
          <ac:spMkLst>
            <pc:docMk/>
            <pc:sldMk cId="3164460019" sldId="256"/>
            <ac:spMk id="2" creationId="{00000000-0000-0000-0000-000000000000}"/>
          </ac:spMkLst>
        </pc:spChg>
        <pc:spChg chg="mod">
          <ac:chgData name="Mike Shreve" userId="c75f3664e5fcd6c4" providerId="LiveId" clId="{BA7EC74A-6597-47D1-A8A2-811FA6F45514}" dt="2021-02-28T15:08:37.115" v="380" actId="20577"/>
          <ac:spMkLst>
            <pc:docMk/>
            <pc:sldMk cId="3164460019" sldId="256"/>
            <ac:spMk id="3" creationId="{00000000-0000-0000-0000-000000000000}"/>
          </ac:spMkLst>
        </pc:spChg>
        <pc:picChg chg="mod">
          <ac:chgData name="Mike Shreve" userId="c75f3664e5fcd6c4" providerId="LiveId" clId="{BA7EC74A-6597-47D1-A8A2-811FA6F45514}" dt="2021-03-01T17:05:29.725" v="632" actId="1076"/>
          <ac:picMkLst>
            <pc:docMk/>
            <pc:sldMk cId="3164460019" sldId="256"/>
            <ac:picMk id="7" creationId="{7690B431-CCAD-4C47-8C38-0211D86D02B2}"/>
          </ac:picMkLst>
        </pc:picChg>
      </pc:sldChg>
      <pc:sldChg chg="del">
        <pc:chgData name="Mike Shreve" userId="c75f3664e5fcd6c4" providerId="LiveId" clId="{BA7EC74A-6597-47D1-A8A2-811FA6F45514}" dt="2021-02-28T14:47:01.619" v="73" actId="47"/>
        <pc:sldMkLst>
          <pc:docMk/>
          <pc:sldMk cId="1473128165" sldId="262"/>
        </pc:sldMkLst>
      </pc:sldChg>
      <pc:sldChg chg="modSp mod">
        <pc:chgData name="Mike Shreve" userId="c75f3664e5fcd6c4" providerId="LiveId" clId="{BA7EC74A-6597-47D1-A8A2-811FA6F45514}" dt="2021-02-28T15:04:24.149" v="192" actId="20577"/>
        <pc:sldMkLst>
          <pc:docMk/>
          <pc:sldMk cId="2757722268" sldId="263"/>
        </pc:sldMkLst>
        <pc:spChg chg="mod">
          <ac:chgData name="Mike Shreve" userId="c75f3664e5fcd6c4" providerId="LiveId" clId="{BA7EC74A-6597-47D1-A8A2-811FA6F45514}" dt="2021-02-28T15:04:24.149" v="192" actId="20577"/>
          <ac:spMkLst>
            <pc:docMk/>
            <pc:sldMk cId="2757722268" sldId="263"/>
            <ac:spMk id="3" creationId="{00000000-0000-0000-0000-000000000000}"/>
          </ac:spMkLst>
        </pc:spChg>
      </pc:sldChg>
      <pc:sldChg chg="del">
        <pc:chgData name="Mike Shreve" userId="c75f3664e5fcd6c4" providerId="LiveId" clId="{BA7EC74A-6597-47D1-A8A2-811FA6F45514}" dt="2021-02-28T14:47:01.619" v="73" actId="47"/>
        <pc:sldMkLst>
          <pc:docMk/>
          <pc:sldMk cId="2642646540" sldId="264"/>
        </pc:sldMkLst>
      </pc:sldChg>
      <pc:sldChg chg="del">
        <pc:chgData name="Mike Shreve" userId="c75f3664e5fcd6c4" providerId="LiveId" clId="{BA7EC74A-6597-47D1-A8A2-811FA6F45514}" dt="2021-02-28T14:47:01.619" v="73" actId="47"/>
        <pc:sldMkLst>
          <pc:docMk/>
          <pc:sldMk cId="3404877940" sldId="265"/>
        </pc:sldMkLst>
      </pc:sldChg>
      <pc:sldChg chg="del">
        <pc:chgData name="Mike Shreve" userId="c75f3664e5fcd6c4" providerId="LiveId" clId="{BA7EC74A-6597-47D1-A8A2-811FA6F45514}" dt="2021-02-28T14:47:01.619" v="73" actId="47"/>
        <pc:sldMkLst>
          <pc:docMk/>
          <pc:sldMk cId="688963567" sldId="266"/>
        </pc:sldMkLst>
      </pc:sldChg>
      <pc:sldChg chg="del">
        <pc:chgData name="Mike Shreve" userId="c75f3664e5fcd6c4" providerId="LiveId" clId="{BA7EC74A-6597-47D1-A8A2-811FA6F45514}" dt="2021-02-28T14:47:01.619" v="73" actId="47"/>
        <pc:sldMkLst>
          <pc:docMk/>
          <pc:sldMk cId="4059548613" sldId="267"/>
        </pc:sldMkLst>
      </pc:sldChg>
      <pc:sldChg chg="modSp mod">
        <pc:chgData name="Mike Shreve" userId="c75f3664e5fcd6c4" providerId="LiveId" clId="{BA7EC74A-6597-47D1-A8A2-811FA6F45514}" dt="2021-02-28T14:47:39.586" v="156" actId="20577"/>
        <pc:sldMkLst>
          <pc:docMk/>
          <pc:sldMk cId="1589747261" sldId="268"/>
        </pc:sldMkLst>
        <pc:spChg chg="mod">
          <ac:chgData name="Mike Shreve" userId="c75f3664e5fcd6c4" providerId="LiveId" clId="{BA7EC74A-6597-47D1-A8A2-811FA6F45514}" dt="2021-02-28T14:47:39.586" v="156" actId="20577"/>
          <ac:spMkLst>
            <pc:docMk/>
            <pc:sldMk cId="1589747261" sldId="268"/>
            <ac:spMk id="2" creationId="{00000000-0000-0000-0000-000000000000}"/>
          </ac:spMkLst>
        </pc:spChg>
      </pc:sldChg>
      <pc:sldChg chg="modSp mod">
        <pc:chgData name="Mike Shreve" userId="c75f3664e5fcd6c4" providerId="LiveId" clId="{BA7EC74A-6597-47D1-A8A2-811FA6F45514}" dt="2021-03-01T01:13:05.344" v="630" actId="1076"/>
        <pc:sldMkLst>
          <pc:docMk/>
          <pc:sldMk cId="2493072817" sldId="273"/>
        </pc:sldMkLst>
        <pc:spChg chg="mod">
          <ac:chgData name="Mike Shreve" userId="c75f3664e5fcd6c4" providerId="LiveId" clId="{BA7EC74A-6597-47D1-A8A2-811FA6F45514}" dt="2021-03-01T01:13:05.344" v="630" actId="1076"/>
          <ac:spMkLst>
            <pc:docMk/>
            <pc:sldMk cId="2493072817" sldId="273"/>
            <ac:spMk id="3" creationId="{00000000-0000-0000-0000-000000000000}"/>
          </ac:spMkLst>
        </pc:spChg>
      </pc:sldChg>
      <pc:sldChg chg="addSp delSp modSp new del mod">
        <pc:chgData name="Mike Shreve" userId="c75f3664e5fcd6c4" providerId="LiveId" clId="{BA7EC74A-6597-47D1-A8A2-811FA6F45514}" dt="2021-03-02T01:21:13.827" v="638" actId="2696"/>
        <pc:sldMkLst>
          <pc:docMk/>
          <pc:sldMk cId="2657407037" sldId="275"/>
        </pc:sldMkLst>
        <pc:picChg chg="add del mod">
          <ac:chgData name="Mike Shreve" userId="c75f3664e5fcd6c4" providerId="LiveId" clId="{BA7EC74A-6597-47D1-A8A2-811FA6F45514}" dt="2021-03-02T01:21:08.581" v="637" actId="21"/>
          <ac:picMkLst>
            <pc:docMk/>
            <pc:sldMk cId="2657407037" sldId="275"/>
            <ac:picMk id="4" creationId="{C50A4D09-BFAF-43C9-8944-07CEFFD3A33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9843" y="840742"/>
            <a:ext cx="9517899" cy="2811414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SEVEN </a:t>
            </a:r>
            <a:b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PRAYERS </a:t>
            </a:r>
            <a:b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FOR </a:t>
            </a:r>
            <a:r>
              <a:rPr lang="en-US" sz="10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REVIVAL!!!!!!!</a:t>
            </a:r>
            <a:br>
              <a:rPr lang="en-US" sz="10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10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191" y="5472084"/>
            <a:ext cx="9859618" cy="979004"/>
          </a:xfrm>
          <a:solidFill>
            <a:schemeClr val="tx2">
              <a:lumMod val="20000"/>
              <a:lumOff val="80000"/>
            </a:schemeClr>
          </a:solidFill>
          <a:ln w="127000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6">
                <a:lumMod val="20000"/>
                <a:lumOff val="80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6000" i="1" dirty="0">
                <a:solidFill>
                  <a:schemeClr val="accent1">
                    <a:lumMod val="50000"/>
                  </a:schemeClr>
                </a:solidFill>
              </a:rPr>
              <a:t>To raise us from death to life</a:t>
            </a:r>
          </a:p>
        </p:txBody>
      </p:sp>
      <p:pic>
        <p:nvPicPr>
          <p:cNvPr id="7" name="Picture 6" descr="A picture containing animal&#10;&#10;Description generated with high confidence">
            <a:extLst>
              <a:ext uri="{FF2B5EF4-FFF2-40B4-BE49-F238E27FC236}">
                <a16:creationId xmlns:a16="http://schemas.microsoft.com/office/drawing/2014/main" id="{7690B431-CCAD-4C47-8C38-0211D86D0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990" y="406912"/>
            <a:ext cx="4073825" cy="2857757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16446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564" y="571187"/>
            <a:ext cx="10515600" cy="1325563"/>
          </a:xfrm>
          <a:solidFill>
            <a:schemeClr val="tx2">
              <a:lumMod val="20000"/>
              <a:lumOff val="80000"/>
            </a:schemeClr>
          </a:solidFill>
          <a:ln w="127000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6">
                <a:lumMod val="20000"/>
                <a:lumOff val="80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The High and Holy Place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600" y="2382979"/>
            <a:ext cx="11644799" cy="2984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For thus says the High and Lofty One who inhabits eternity, whose name is Holy: “I dwell in the high and holy place, with him who has a contrite and humble spirit, to </a:t>
            </a:r>
            <a:r>
              <a:rPr lang="en-US" sz="4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 the spirit of the humble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and to </a:t>
            </a:r>
            <a:r>
              <a:rPr lang="en-US" sz="4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 the heart of the contrite ones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.” (Is. 57:15)</a:t>
            </a:r>
          </a:p>
        </p:txBody>
      </p:sp>
    </p:spTree>
    <p:extLst>
      <p:ext uri="{BB962C8B-B14F-4D97-AF65-F5344CB8AC3E}">
        <p14:creationId xmlns:p14="http://schemas.microsoft.com/office/powerpoint/2010/main" val="158974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8915" y="374109"/>
            <a:ext cx="4394982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God’s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914399"/>
            <a:ext cx="4835324" cy="606464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 soul clings to the dust; </a:t>
            </a: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me according to Your Word.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119:25)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6" name="Picture 5" descr="A close up of spice&#10;&#10;Description generated with high confidence">
            <a:extLst>
              <a:ext uri="{FF2B5EF4-FFF2-40B4-BE49-F238E27FC236}">
                <a16:creationId xmlns:a16="http://schemas.microsoft.com/office/drawing/2014/main" id="{BC753431-B219-4A91-A17E-A46DA5FF6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72139"/>
            <a:ext cx="4872010" cy="397923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75772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5495" y="581679"/>
            <a:ext cx="5777948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God’s Judgments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37" y="647699"/>
            <a:ext cx="5083942" cy="606464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Great are Your tender mercies, O LORD; </a:t>
            </a: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me according to Your judgments.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119:156, see Zeph. 3:15)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800E4E-092B-43BB-9D94-7489AED87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5495" y="2424356"/>
            <a:ext cx="5777948" cy="385196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49307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8915" y="374109"/>
            <a:ext cx="4394982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God’s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2" y="793360"/>
            <a:ext cx="5305764" cy="52628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Turn away my eyes from looking at worthless things, and </a:t>
            </a: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me in Your way.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119:37)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8" name="Picture 7" descr="A close up of a tree&#10;&#10;Description generated with high confidence">
            <a:extLst>
              <a:ext uri="{FF2B5EF4-FFF2-40B4-BE49-F238E27FC236}">
                <a16:creationId xmlns:a16="http://schemas.microsoft.com/office/drawing/2014/main" id="{5F561A90-DD5E-41DB-91BB-74D14871A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649" y="2410643"/>
            <a:ext cx="4651513" cy="3526329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0239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8915" y="374109"/>
            <a:ext cx="4394982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God’s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2" y="374109"/>
            <a:ext cx="5305764" cy="52628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me according to Your lovingkindness, so that I may keep the testimony of Your mouth.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119:88)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5B6436-02CA-4523-AE66-6DFFA68C0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794" y="2754563"/>
            <a:ext cx="4679103" cy="3113731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28014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014" y="599396"/>
            <a:ext cx="4840662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Righteousness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2" y="1053190"/>
            <a:ext cx="5305764" cy="52628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Behold, I long for Your precepts; </a:t>
            </a: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 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 in Your righteousness.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119:40)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6" name="Picture 5" descr="A picture containing man, person, clothing, wall&#10;&#10;Description generated with very high confidence">
            <a:extLst>
              <a:ext uri="{FF2B5EF4-FFF2-40B4-BE49-F238E27FC236}">
                <a16:creationId xmlns:a16="http://schemas.microsoft.com/office/drawing/2014/main" id="{9BCC2797-9FAD-495B-817C-45CBD0A3B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64905"/>
            <a:ext cx="4848656" cy="3617844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09422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2700" y="615696"/>
            <a:ext cx="4617917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His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401" y="360857"/>
            <a:ext cx="5420139" cy="52628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me, O LORD, for Your name's sake! For Your righteous-ness' sake bring my soul out of trouble.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143:11)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" name="Picture 4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BDA6117A-2B07-401C-93EA-9539BAEC2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540" y="2571239"/>
            <a:ext cx="5696238" cy="368736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86972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014" y="599396"/>
            <a:ext cx="5305764" cy="1325563"/>
          </a:xfrm>
          <a:solidFill>
            <a:schemeClr val="tx2">
              <a:lumMod val="20000"/>
              <a:lumOff val="80000"/>
            </a:schemeClr>
          </a:solidFill>
          <a:ln w="127000" cmpd="sng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7000" i="1" dirty="0">
                <a:solidFill>
                  <a:schemeClr val="accent1">
                    <a:lumMod val="50000"/>
                  </a:schemeClr>
                </a:solidFill>
              </a:rPr>
              <a:t>His Praise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401" y="995720"/>
            <a:ext cx="5420139" cy="52628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Will You not </a:t>
            </a:r>
            <a:r>
              <a:rPr lang="en-US" sz="5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revive </a:t>
            </a: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us again, that Your people may rejoice in You? </a:t>
            </a:r>
          </a:p>
          <a:p>
            <a:pPr marL="0" indent="0" algn="ctr">
              <a:buNone/>
            </a:pPr>
            <a:r>
              <a:rPr lang="en-US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(Psalms 85:6)</a:t>
            </a:r>
          </a:p>
          <a:p>
            <a:pPr algn="ctr"/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6" name="Picture 5" descr="A picture containing person, sky, front&#10;&#10;Description generated with high confidence">
            <a:extLst>
              <a:ext uri="{FF2B5EF4-FFF2-40B4-BE49-F238E27FC236}">
                <a16:creationId xmlns:a16="http://schemas.microsoft.com/office/drawing/2014/main" id="{D17F37D0-EA2F-4B66-96A8-8AA78A55E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259" y="2567874"/>
            <a:ext cx="5551274" cy="369073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79844971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1677</TotalTime>
  <Words>245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Depth</vt:lpstr>
      <vt:lpstr>SEVEN  PRAYERS  FOR REVIVAL!!!!!!!  </vt:lpstr>
      <vt:lpstr> The High and Holy Place</vt:lpstr>
      <vt:lpstr>God’s Word</vt:lpstr>
      <vt:lpstr>God’s Judgments</vt:lpstr>
      <vt:lpstr>God’s Way</vt:lpstr>
      <vt:lpstr>God’s Love</vt:lpstr>
      <vt:lpstr>Righteousness</vt:lpstr>
      <vt:lpstr>His Name</vt:lpstr>
      <vt:lpstr>His Praise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REDEEMED  OF THE LORD</dc:title>
  <dc:creator>Mike Shreve</dc:creator>
  <cp:lastModifiedBy>Mike Shreve</cp:lastModifiedBy>
  <cp:revision>31</cp:revision>
  <dcterms:created xsi:type="dcterms:W3CDTF">2017-01-14T21:11:20Z</dcterms:created>
  <dcterms:modified xsi:type="dcterms:W3CDTF">2021-03-02T01:21:38Z</dcterms:modified>
</cp:coreProperties>
</file>